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D8BB7D-94FE-43E0-B3EC-0791D00C2DFE}" v="11" dt="2025-10-13T14:12:29.217"/>
    <p1510:client id="{9790B38E-9A7B-44BD-8DB4-4EF7C02FF229}" v="7" dt="2025-10-13T13:40:12.3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her Aybüke Zomp (Topkon)" userId="7e97a3f4-2d6d-49ce-b777-5804003907aa" providerId="ADAL" clId="{9615981E-F694-40EB-821C-31BD5AA662BC}"/>
    <pc:docChg chg="custSel addSld delSld modSld">
      <pc:chgData name="Seher Aybüke Zomp (Topkon)" userId="7e97a3f4-2d6d-49ce-b777-5804003907aa" providerId="ADAL" clId="{9615981E-F694-40EB-821C-31BD5AA662BC}" dt="2025-10-13T14:12:29.217" v="70"/>
      <pc:docMkLst>
        <pc:docMk/>
      </pc:docMkLst>
      <pc:sldChg chg="addSp delSp modSp new del mod">
        <pc:chgData name="Seher Aybüke Zomp (Topkon)" userId="7e97a3f4-2d6d-49ce-b777-5804003907aa" providerId="ADAL" clId="{9615981E-F694-40EB-821C-31BD5AA662BC}" dt="2025-10-13T14:11:34.703" v="29" actId="47"/>
        <pc:sldMkLst>
          <pc:docMk/>
          <pc:sldMk cId="499404770" sldId="256"/>
        </pc:sldMkLst>
        <pc:spChg chg="del">
          <ac:chgData name="Seher Aybüke Zomp (Topkon)" userId="7e97a3f4-2d6d-49ce-b777-5804003907aa" providerId="ADAL" clId="{9615981E-F694-40EB-821C-31BD5AA662BC}" dt="2025-10-13T13:39:27.459" v="5" actId="478"/>
          <ac:spMkLst>
            <pc:docMk/>
            <pc:sldMk cId="499404770" sldId="256"/>
            <ac:spMk id="2" creationId="{E4141FC7-B4C3-310A-9AE0-12A17375FA31}"/>
          </ac:spMkLst>
        </pc:spChg>
        <pc:spChg chg="del">
          <ac:chgData name="Seher Aybüke Zomp (Topkon)" userId="7e97a3f4-2d6d-49ce-b777-5804003907aa" providerId="ADAL" clId="{9615981E-F694-40EB-821C-31BD5AA662BC}" dt="2025-10-13T13:39:31.037" v="6" actId="478"/>
          <ac:spMkLst>
            <pc:docMk/>
            <pc:sldMk cId="499404770" sldId="256"/>
            <ac:spMk id="3" creationId="{F7CAD1A0-4928-F2AE-6AD3-8B7B870088D8}"/>
          </ac:spMkLst>
        </pc:spChg>
        <pc:picChg chg="add mod">
          <ac:chgData name="Seher Aybüke Zomp (Topkon)" userId="7e97a3f4-2d6d-49ce-b777-5804003907aa" providerId="ADAL" clId="{9615981E-F694-40EB-821C-31BD5AA662BC}" dt="2025-10-13T13:39:34.025" v="7" actId="14100"/>
          <ac:picMkLst>
            <pc:docMk/>
            <pc:sldMk cId="499404770" sldId="256"/>
            <ac:picMk id="5" creationId="{1DC2714F-2FA9-9351-13FB-803958308AA4}"/>
          </ac:picMkLst>
        </pc:picChg>
      </pc:sldChg>
      <pc:sldChg chg="addSp delSp modSp add mod">
        <pc:chgData name="Seher Aybüke Zomp (Topkon)" userId="7e97a3f4-2d6d-49ce-b777-5804003907aa" providerId="ADAL" clId="{9615981E-F694-40EB-821C-31BD5AA662BC}" dt="2025-10-13T14:12:18.295" v="54" actId="1076"/>
        <pc:sldMkLst>
          <pc:docMk/>
          <pc:sldMk cId="1550880777" sldId="257"/>
        </pc:sldMkLst>
        <pc:spChg chg="add mod">
          <ac:chgData name="Seher Aybüke Zomp (Topkon)" userId="7e97a3f4-2d6d-49ce-b777-5804003907aa" providerId="ADAL" clId="{9615981E-F694-40EB-821C-31BD5AA662BC}" dt="2025-10-13T14:12:18.295" v="54" actId="1076"/>
          <ac:spMkLst>
            <pc:docMk/>
            <pc:sldMk cId="1550880777" sldId="257"/>
            <ac:spMk id="2" creationId="{EFC99815-1445-37A3-CF56-B9605F4F2290}"/>
          </ac:spMkLst>
        </pc:spChg>
        <pc:picChg chg="add mod">
          <ac:chgData name="Seher Aybüke Zomp (Topkon)" userId="7e97a3f4-2d6d-49ce-b777-5804003907aa" providerId="ADAL" clId="{9615981E-F694-40EB-821C-31BD5AA662BC}" dt="2025-10-13T13:39:48.738" v="14" actId="14100"/>
          <ac:picMkLst>
            <pc:docMk/>
            <pc:sldMk cId="1550880777" sldId="257"/>
            <ac:picMk id="3" creationId="{B2DCE891-AAC7-C96D-A1CA-76C168DCDBFC}"/>
          </ac:picMkLst>
        </pc:picChg>
        <pc:picChg chg="del">
          <ac:chgData name="Seher Aybüke Zomp (Topkon)" userId="7e97a3f4-2d6d-49ce-b777-5804003907aa" providerId="ADAL" clId="{9615981E-F694-40EB-821C-31BD5AA662BC}" dt="2025-10-13T13:39:42.621" v="12" actId="478"/>
          <ac:picMkLst>
            <pc:docMk/>
            <pc:sldMk cId="1550880777" sldId="257"/>
            <ac:picMk id="5" creationId="{174C91D8-5A3E-20A1-A0CF-AF94614A1A13}"/>
          </ac:picMkLst>
        </pc:picChg>
      </pc:sldChg>
      <pc:sldChg chg="modSp add mod">
        <pc:chgData name="Seher Aybüke Zomp (Topkon)" userId="7e97a3f4-2d6d-49ce-b777-5804003907aa" providerId="ADAL" clId="{9615981E-F694-40EB-821C-31BD5AA662BC}" dt="2025-10-13T14:12:24.539" v="62" actId="20577"/>
        <pc:sldMkLst>
          <pc:docMk/>
          <pc:sldMk cId="1544987685" sldId="258"/>
        </pc:sldMkLst>
        <pc:spChg chg="mod">
          <ac:chgData name="Seher Aybüke Zomp (Topkon)" userId="7e97a3f4-2d6d-49ce-b777-5804003907aa" providerId="ADAL" clId="{9615981E-F694-40EB-821C-31BD5AA662BC}" dt="2025-10-13T14:12:24.539" v="62" actId="20577"/>
          <ac:spMkLst>
            <pc:docMk/>
            <pc:sldMk cId="1544987685" sldId="258"/>
            <ac:spMk id="2" creationId="{EEF3064E-8F97-F60C-4D48-F10696A1881A}"/>
          </ac:spMkLst>
        </pc:spChg>
      </pc:sldChg>
      <pc:sldChg chg="addSp delSp modSp add del mod">
        <pc:chgData name="Seher Aybüke Zomp (Topkon)" userId="7e97a3f4-2d6d-49ce-b777-5804003907aa" providerId="ADAL" clId="{9615981E-F694-40EB-821C-31BD5AA662BC}" dt="2025-10-13T14:11:36.231" v="30" actId="47"/>
        <pc:sldMkLst>
          <pc:docMk/>
          <pc:sldMk cId="2476220857" sldId="258"/>
        </pc:sldMkLst>
        <pc:picChg chg="del">
          <ac:chgData name="Seher Aybüke Zomp (Topkon)" userId="7e97a3f4-2d6d-49ce-b777-5804003907aa" providerId="ADAL" clId="{9615981E-F694-40EB-821C-31BD5AA662BC}" dt="2025-10-13T13:39:52.986" v="16" actId="478"/>
          <ac:picMkLst>
            <pc:docMk/>
            <pc:sldMk cId="2476220857" sldId="258"/>
            <ac:picMk id="3" creationId="{0FAE26E2-09FA-DC42-6669-73B2EFA6D6B5}"/>
          </ac:picMkLst>
        </pc:picChg>
        <pc:picChg chg="add mod">
          <ac:chgData name="Seher Aybüke Zomp (Topkon)" userId="7e97a3f4-2d6d-49ce-b777-5804003907aa" providerId="ADAL" clId="{9615981E-F694-40EB-821C-31BD5AA662BC}" dt="2025-10-13T13:40:04.781" v="21" actId="14100"/>
          <ac:picMkLst>
            <pc:docMk/>
            <pc:sldMk cId="2476220857" sldId="258"/>
            <ac:picMk id="4" creationId="{D3072611-6FFE-40FE-B5E6-44F32DD7C6ED}"/>
          </ac:picMkLst>
        </pc:picChg>
      </pc:sldChg>
      <pc:sldChg chg="addSp delSp modSp add del mod">
        <pc:chgData name="Seher Aybüke Zomp (Topkon)" userId="7e97a3f4-2d6d-49ce-b777-5804003907aa" providerId="ADAL" clId="{9615981E-F694-40EB-821C-31BD5AA662BC}" dt="2025-10-13T14:11:37.258" v="31" actId="47"/>
        <pc:sldMkLst>
          <pc:docMk/>
          <pc:sldMk cId="39884665" sldId="259"/>
        </pc:sldMkLst>
        <pc:picChg chg="add mod">
          <ac:chgData name="Seher Aybüke Zomp (Topkon)" userId="7e97a3f4-2d6d-49ce-b777-5804003907aa" providerId="ADAL" clId="{9615981E-F694-40EB-821C-31BD5AA662BC}" dt="2025-10-13T13:40:17.023" v="28" actId="14100"/>
          <ac:picMkLst>
            <pc:docMk/>
            <pc:sldMk cId="39884665" sldId="259"/>
            <ac:picMk id="3" creationId="{A2EC638E-40A9-57DE-150D-CBCB4D426975}"/>
          </ac:picMkLst>
        </pc:picChg>
        <pc:picChg chg="del">
          <ac:chgData name="Seher Aybüke Zomp (Topkon)" userId="7e97a3f4-2d6d-49ce-b777-5804003907aa" providerId="ADAL" clId="{9615981E-F694-40EB-821C-31BD5AA662BC}" dt="2025-10-13T13:40:08.899" v="23" actId="478"/>
          <ac:picMkLst>
            <pc:docMk/>
            <pc:sldMk cId="39884665" sldId="259"/>
            <ac:picMk id="4" creationId="{C445D9DE-B437-E01E-72FE-FA9ED6DDD037}"/>
          </ac:picMkLst>
        </pc:picChg>
      </pc:sldChg>
      <pc:sldChg chg="add del">
        <pc:chgData name="Seher Aybüke Zomp (Topkon)" userId="7e97a3f4-2d6d-49ce-b777-5804003907aa" providerId="ADAL" clId="{9615981E-F694-40EB-821C-31BD5AA662BC}" dt="2025-10-13T14:12:22.005" v="57" actId="47"/>
        <pc:sldMkLst>
          <pc:docMk/>
          <pc:sldMk cId="2599396259" sldId="259"/>
        </pc:sldMkLst>
      </pc:sldChg>
      <pc:sldChg chg="add">
        <pc:chgData name="Seher Aybüke Zomp (Topkon)" userId="7e97a3f4-2d6d-49ce-b777-5804003907aa" providerId="ADAL" clId="{9615981E-F694-40EB-821C-31BD5AA662BC}" dt="2025-10-13T14:12:26.374" v="63"/>
        <pc:sldMkLst>
          <pc:docMk/>
          <pc:sldMk cId="4028352702" sldId="259"/>
        </pc:sldMkLst>
      </pc:sldChg>
      <pc:sldChg chg="add">
        <pc:chgData name="Seher Aybüke Zomp (Topkon)" userId="7e97a3f4-2d6d-49ce-b777-5804003907aa" providerId="ADAL" clId="{9615981E-F694-40EB-821C-31BD5AA662BC}" dt="2025-10-13T14:12:26.725" v="64"/>
        <pc:sldMkLst>
          <pc:docMk/>
          <pc:sldMk cId="3562351356" sldId="260"/>
        </pc:sldMkLst>
      </pc:sldChg>
      <pc:sldChg chg="add">
        <pc:chgData name="Seher Aybüke Zomp (Topkon)" userId="7e97a3f4-2d6d-49ce-b777-5804003907aa" providerId="ADAL" clId="{9615981E-F694-40EB-821C-31BD5AA662BC}" dt="2025-10-13T14:12:27.043" v="65"/>
        <pc:sldMkLst>
          <pc:docMk/>
          <pc:sldMk cId="3004019583" sldId="261"/>
        </pc:sldMkLst>
      </pc:sldChg>
      <pc:sldChg chg="add">
        <pc:chgData name="Seher Aybüke Zomp (Topkon)" userId="7e97a3f4-2d6d-49ce-b777-5804003907aa" providerId="ADAL" clId="{9615981E-F694-40EB-821C-31BD5AA662BC}" dt="2025-10-13T14:12:27.379" v="66"/>
        <pc:sldMkLst>
          <pc:docMk/>
          <pc:sldMk cId="2357132620" sldId="262"/>
        </pc:sldMkLst>
      </pc:sldChg>
      <pc:sldChg chg="add">
        <pc:chgData name="Seher Aybüke Zomp (Topkon)" userId="7e97a3f4-2d6d-49ce-b777-5804003907aa" providerId="ADAL" clId="{9615981E-F694-40EB-821C-31BD5AA662BC}" dt="2025-10-13T14:12:27.698" v="67"/>
        <pc:sldMkLst>
          <pc:docMk/>
          <pc:sldMk cId="2492106555" sldId="263"/>
        </pc:sldMkLst>
      </pc:sldChg>
      <pc:sldChg chg="add">
        <pc:chgData name="Seher Aybüke Zomp (Topkon)" userId="7e97a3f4-2d6d-49ce-b777-5804003907aa" providerId="ADAL" clId="{9615981E-F694-40EB-821C-31BD5AA662BC}" dt="2025-10-13T14:12:28.290" v="68"/>
        <pc:sldMkLst>
          <pc:docMk/>
          <pc:sldMk cId="1236218798" sldId="264"/>
        </pc:sldMkLst>
      </pc:sldChg>
      <pc:sldChg chg="add">
        <pc:chgData name="Seher Aybüke Zomp (Topkon)" userId="7e97a3f4-2d6d-49ce-b777-5804003907aa" providerId="ADAL" clId="{9615981E-F694-40EB-821C-31BD5AA662BC}" dt="2025-10-13T14:12:28.619" v="69"/>
        <pc:sldMkLst>
          <pc:docMk/>
          <pc:sldMk cId="1678197492" sldId="265"/>
        </pc:sldMkLst>
      </pc:sldChg>
      <pc:sldChg chg="add">
        <pc:chgData name="Seher Aybüke Zomp (Topkon)" userId="7e97a3f4-2d6d-49ce-b777-5804003907aa" providerId="ADAL" clId="{9615981E-F694-40EB-821C-31BD5AA662BC}" dt="2025-10-13T14:12:29.217" v="70"/>
        <pc:sldMkLst>
          <pc:docMk/>
          <pc:sldMk cId="2453363746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D541DB-57E3-ED00-D0BA-E68127AB6F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899C888-4135-AFC0-81A3-6F8B16A889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CB6690-EC41-2A58-D196-3030F2587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0C58508-6D68-AC97-E8C5-07ED0790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F395C28-F3FC-CF7D-A75F-4A8074A6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4939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018768-3159-314B-CDC0-A9AC0A8AF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BB774A7-2BF6-2DE5-D270-E345F6CC8C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7C3F02F-9AF9-1875-A2AA-C71FE085C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F2132AC-14B7-AAEA-AD93-D9090FADB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AC6B918-A5FC-BAAC-A1C4-EA85B447E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3998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D4D39A9-83B9-5DC5-F3B9-D9294E677D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4C37CA0-6729-3EDA-0861-81ED4DBD6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2B5085B-716F-239F-7EC5-E1E4AE095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4B23A03-FA9A-FAB4-DB01-9676B28A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921F646-9304-79C2-F40D-C9E03D48F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3386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74AF4C-70D6-FD80-F588-0EEE57647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B0D63D-5A9F-E4FF-D953-09772DBF5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A7CEFA6-0907-22C8-D07F-567251400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EF1BA2A-7DDB-2D09-D059-9133CF010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2685331-314F-9CA5-7D2B-33BCFF26D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0812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4C0262A-009E-99B6-3E76-447E77B16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55EC724-0CA8-48E3-9E93-38DFFCA53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6965CD2-A711-DD0C-EC91-3D69F50E0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3D79C82-93C8-8C08-5DE9-3F9CCB2B7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60DFCA-1F6A-F259-643F-F472A26D8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0254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D27E67-B569-9F07-D629-158E0D240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A256CD-183D-CF0A-AAE3-B103264FDB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8C77464-B0A2-EE47-DF7B-9D44813893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F9419F1-E83D-AA83-A778-3D7753922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84E4EB3-C32F-645E-BDED-4957E2C8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AB19E07-E1F0-EED9-7550-F4DCBC066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615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20B60C-0E5B-19C3-0766-B22B5FF83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2DA3D2E-D0B1-5052-06C4-D7B58C99A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76443BA-640D-11AA-E688-4C103A8C61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184F070-962B-3E21-5D08-E96DE9D865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D0C62396-3E99-B578-D182-84825F6007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71CEE93-BAC5-92AF-6556-286685765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0BC944F-1967-6CDE-A9E5-CAB89AEEA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56BF2A6-4FDD-28F2-211A-49F9BC43F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753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C5E219-5E50-2D1B-F4BF-8B0FF39B7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94122F6-99BC-4B80-B725-A3C727A2B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48BD99F-3F8C-2E01-04D0-8277BDC38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17CF5FF-C09F-AA82-BF0A-1097BBA6B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951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5D58E42-D4A0-F116-B105-1E54C48BF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310EECF-3757-2EBD-CCA6-CC01DEFE3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80C52DC-DE53-596A-7C0B-D80F9E870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160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A987D7-B74E-7BDD-623E-A536830DA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8B36C6-1E06-C0B6-E211-36905B1D1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AA6F7FC-2899-4780-5172-B920916D4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74A7D42-D1E9-6ED0-1CC6-3ABB03634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2E23F9E-EB43-33C5-3085-4111AC91E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9C79122-89C4-6A37-827E-8D25FD646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09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7909EC-CF57-5F61-36CE-3775EDCD3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ED2077E-F86F-B3CB-5C94-27DC6F559B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53B858F-8AFD-00FB-C1B3-9393D38F8F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8986489-4FAC-F94F-9003-AD9171C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295B50F-3D3C-42E0-F5A1-1325CA566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8AB8534-349C-7D2B-D851-BF9FCBF92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6031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A83DBAE-5FB9-3D0C-A8D4-7DFE59294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EBCC28C-0339-06D5-A5DB-E59AD7DC2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544F139-18DB-1393-8DED-1AFD874FFB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DB36547-23E4-7597-F4CC-9E27AE57DC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E245605-A6EE-12F7-16CA-911108E922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5596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13A0F0-965E-C524-443A-45AB6AC5D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B2DCE891-AAC7-C96D-A1CA-76C168DCDB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EFC99815-1445-37A3-CF56-B9605F4F2290}"/>
              </a:ext>
            </a:extLst>
          </p:cNvPr>
          <p:cNvSpPr txBox="1"/>
          <p:nvPr/>
        </p:nvSpPr>
        <p:spPr>
          <a:xfrm>
            <a:off x="2071687" y="2800350"/>
            <a:ext cx="80486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BAŞLIK</a:t>
            </a:r>
          </a:p>
        </p:txBody>
      </p:sp>
    </p:spTree>
    <p:extLst>
      <p:ext uri="{BB962C8B-B14F-4D97-AF65-F5344CB8AC3E}">
        <p14:creationId xmlns:p14="http://schemas.microsoft.com/office/powerpoint/2010/main" val="1550880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62CF49-B585-BB94-992B-F36146552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1E76367-ECB2-1DCC-6E89-B3132A8C06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21B9F0D9-9440-B1E0-A97C-3A3A2B4338BF}"/>
              </a:ext>
            </a:extLst>
          </p:cNvPr>
          <p:cNvSpPr txBox="1"/>
          <p:nvPr/>
        </p:nvSpPr>
        <p:spPr>
          <a:xfrm>
            <a:off x="2071687" y="2800350"/>
            <a:ext cx="80486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2453363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77FE5-116B-D91E-1695-057255187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CE7E6F14-5ACC-074D-582A-1B23381FA4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EEF3064E-8F97-F60C-4D48-F10696A1881A}"/>
              </a:ext>
            </a:extLst>
          </p:cNvPr>
          <p:cNvSpPr txBox="1"/>
          <p:nvPr/>
        </p:nvSpPr>
        <p:spPr>
          <a:xfrm>
            <a:off x="2071687" y="2800350"/>
            <a:ext cx="80486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1544987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7CA295-DFB2-4FF0-DC01-50F268D067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1DF7D57-28BC-A2D2-8A46-6A607CBAC0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ACCB3D3C-EFB1-D212-C05A-8B95A15CAA81}"/>
              </a:ext>
            </a:extLst>
          </p:cNvPr>
          <p:cNvSpPr txBox="1"/>
          <p:nvPr/>
        </p:nvSpPr>
        <p:spPr>
          <a:xfrm>
            <a:off x="2071687" y="2800350"/>
            <a:ext cx="80486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4028352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0F50C-2E71-589B-6830-EF024D64FB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0B1F5E4A-E643-035D-9946-FC48179923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B6757B0C-14AE-C9CF-B015-6A6091E27866}"/>
              </a:ext>
            </a:extLst>
          </p:cNvPr>
          <p:cNvSpPr txBox="1"/>
          <p:nvPr/>
        </p:nvSpPr>
        <p:spPr>
          <a:xfrm>
            <a:off x="2071687" y="2800350"/>
            <a:ext cx="80486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3562351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80FBF2-1510-60F3-7235-A3D39F0E9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1B1596A4-06D6-A00D-03B6-3179D2CD2C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F39563D5-89AF-DE24-A10B-AA2096EA8460}"/>
              </a:ext>
            </a:extLst>
          </p:cNvPr>
          <p:cNvSpPr txBox="1"/>
          <p:nvPr/>
        </p:nvSpPr>
        <p:spPr>
          <a:xfrm>
            <a:off x="2071687" y="2800350"/>
            <a:ext cx="80486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3004019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8BA74-A856-E0AB-731E-7260B734D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99FD10D5-7CCE-BABC-4FDB-23D0452E35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E58D0CD8-755D-70CE-B78E-F24906ADC916}"/>
              </a:ext>
            </a:extLst>
          </p:cNvPr>
          <p:cNvSpPr txBox="1"/>
          <p:nvPr/>
        </p:nvSpPr>
        <p:spPr>
          <a:xfrm>
            <a:off x="2071687" y="2800350"/>
            <a:ext cx="80486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2357132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DA4A2-F94F-7B4E-D3C4-8BC891932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2EB712B1-602D-9D3F-D1C4-2274010258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6D0B880C-5F49-05E8-425D-345D3BC2AAEE}"/>
              </a:ext>
            </a:extLst>
          </p:cNvPr>
          <p:cNvSpPr txBox="1"/>
          <p:nvPr/>
        </p:nvSpPr>
        <p:spPr>
          <a:xfrm>
            <a:off x="2071687" y="2800350"/>
            <a:ext cx="80486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2492106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9A071-D201-FABB-9FEC-A455ED2B9F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B5958C51-8B5F-370C-BCE7-F57FA9CC45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FCE82D34-E466-BD71-C57B-5827EA7A6D63}"/>
              </a:ext>
            </a:extLst>
          </p:cNvPr>
          <p:cNvSpPr txBox="1"/>
          <p:nvPr/>
        </p:nvSpPr>
        <p:spPr>
          <a:xfrm>
            <a:off x="2071687" y="2800350"/>
            <a:ext cx="80486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1236218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5F1565-E125-B0D2-D611-979E0EA5C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C992CA29-6C23-B149-38F7-232E2E2ECE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1C943258-7664-2A29-7DDC-AC1E3DAC24AD}"/>
              </a:ext>
            </a:extLst>
          </p:cNvPr>
          <p:cNvSpPr txBox="1"/>
          <p:nvPr/>
        </p:nvSpPr>
        <p:spPr>
          <a:xfrm>
            <a:off x="2071687" y="2800350"/>
            <a:ext cx="80486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1678197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</Words>
  <Application>Microsoft Office PowerPoint</Application>
  <PresentationFormat>Geniş ekran</PresentationFormat>
  <Paragraphs>10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Seher Aybüke Zomp (Topkon)</dc:creator>
  <cp:lastModifiedBy>Seher Aybüke Zomp (Topkon)</cp:lastModifiedBy>
  <cp:revision>1</cp:revision>
  <dcterms:created xsi:type="dcterms:W3CDTF">2025-10-13T13:39:02Z</dcterms:created>
  <dcterms:modified xsi:type="dcterms:W3CDTF">2025-10-13T14:12:29Z</dcterms:modified>
</cp:coreProperties>
</file>