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90B38E-9A7B-44BD-8DB4-4EF7C02FF229}" v="17" dt="2025-10-13T14:13:39.3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her Aybüke Zomp (Topkon)" userId="7e97a3f4-2d6d-49ce-b777-5804003907aa" providerId="ADAL" clId="{9615981E-F694-40EB-821C-31BD5AA662BC}"/>
    <pc:docChg chg="custSel addSld delSld modSld">
      <pc:chgData name="Seher Aybüke Zomp (Topkon)" userId="7e97a3f4-2d6d-49ce-b777-5804003907aa" providerId="ADAL" clId="{9615981E-F694-40EB-821C-31BD5AA662BC}" dt="2025-10-13T14:13:39.355" v="68"/>
      <pc:docMkLst>
        <pc:docMk/>
      </pc:docMkLst>
      <pc:sldChg chg="addSp delSp modSp new del mod">
        <pc:chgData name="Seher Aybüke Zomp (Topkon)" userId="7e97a3f4-2d6d-49ce-b777-5804003907aa" providerId="ADAL" clId="{9615981E-F694-40EB-821C-31BD5AA662BC}" dt="2025-10-13T14:12:40.371" v="29" actId="47"/>
        <pc:sldMkLst>
          <pc:docMk/>
          <pc:sldMk cId="499404770" sldId="256"/>
        </pc:sldMkLst>
        <pc:spChg chg="del">
          <ac:chgData name="Seher Aybüke Zomp (Topkon)" userId="7e97a3f4-2d6d-49ce-b777-5804003907aa" providerId="ADAL" clId="{9615981E-F694-40EB-821C-31BD5AA662BC}" dt="2025-10-13T13:39:27.459" v="5" actId="478"/>
          <ac:spMkLst>
            <pc:docMk/>
            <pc:sldMk cId="499404770" sldId="256"/>
            <ac:spMk id="2" creationId="{E4141FC7-B4C3-310A-9AE0-12A17375FA31}"/>
          </ac:spMkLst>
        </pc:spChg>
        <pc:spChg chg="del">
          <ac:chgData name="Seher Aybüke Zomp (Topkon)" userId="7e97a3f4-2d6d-49ce-b777-5804003907aa" providerId="ADAL" clId="{9615981E-F694-40EB-821C-31BD5AA662BC}" dt="2025-10-13T13:39:31.037" v="6" actId="478"/>
          <ac:spMkLst>
            <pc:docMk/>
            <pc:sldMk cId="499404770" sldId="256"/>
            <ac:spMk id="3" creationId="{F7CAD1A0-4928-F2AE-6AD3-8B7B870088D8}"/>
          </ac:spMkLst>
        </pc:spChg>
        <pc:picChg chg="add mod">
          <ac:chgData name="Seher Aybüke Zomp (Topkon)" userId="7e97a3f4-2d6d-49ce-b777-5804003907aa" providerId="ADAL" clId="{9615981E-F694-40EB-821C-31BD5AA662BC}" dt="2025-10-13T13:39:34.025" v="7" actId="14100"/>
          <ac:picMkLst>
            <pc:docMk/>
            <pc:sldMk cId="499404770" sldId="256"/>
            <ac:picMk id="5" creationId="{1DC2714F-2FA9-9351-13FB-803958308AA4}"/>
          </ac:picMkLst>
        </pc:picChg>
      </pc:sldChg>
      <pc:sldChg chg="addSp delSp modSp add del mod">
        <pc:chgData name="Seher Aybüke Zomp (Topkon)" userId="7e97a3f4-2d6d-49ce-b777-5804003907aa" providerId="ADAL" clId="{9615981E-F694-40EB-821C-31BD5AA662BC}" dt="2025-10-13T14:12:40.919" v="30" actId="47"/>
        <pc:sldMkLst>
          <pc:docMk/>
          <pc:sldMk cId="1550880777" sldId="257"/>
        </pc:sldMkLst>
        <pc:picChg chg="add mod">
          <ac:chgData name="Seher Aybüke Zomp (Topkon)" userId="7e97a3f4-2d6d-49ce-b777-5804003907aa" providerId="ADAL" clId="{9615981E-F694-40EB-821C-31BD5AA662BC}" dt="2025-10-13T13:39:48.738" v="14" actId="14100"/>
          <ac:picMkLst>
            <pc:docMk/>
            <pc:sldMk cId="1550880777" sldId="257"/>
            <ac:picMk id="3" creationId="{B2DCE891-AAC7-C96D-A1CA-76C168DCDBFC}"/>
          </ac:picMkLst>
        </pc:picChg>
        <pc:picChg chg="del">
          <ac:chgData name="Seher Aybüke Zomp (Topkon)" userId="7e97a3f4-2d6d-49ce-b777-5804003907aa" providerId="ADAL" clId="{9615981E-F694-40EB-821C-31BD5AA662BC}" dt="2025-10-13T13:39:42.621" v="12" actId="478"/>
          <ac:picMkLst>
            <pc:docMk/>
            <pc:sldMk cId="1550880777" sldId="257"/>
            <ac:picMk id="5" creationId="{174C91D8-5A3E-20A1-A0CF-AF94614A1A13}"/>
          </ac:picMkLst>
        </pc:picChg>
      </pc:sldChg>
      <pc:sldChg chg="addSp delSp modSp add mod">
        <pc:chgData name="Seher Aybüke Zomp (Topkon)" userId="7e97a3f4-2d6d-49ce-b777-5804003907aa" providerId="ADAL" clId="{9615981E-F694-40EB-821C-31BD5AA662BC}" dt="2025-10-13T14:13:06.854" v="48" actId="1076"/>
        <pc:sldMkLst>
          <pc:docMk/>
          <pc:sldMk cId="2476220857" sldId="258"/>
        </pc:sldMkLst>
        <pc:spChg chg="add mod">
          <ac:chgData name="Seher Aybüke Zomp (Topkon)" userId="7e97a3f4-2d6d-49ce-b777-5804003907aa" providerId="ADAL" clId="{9615981E-F694-40EB-821C-31BD5AA662BC}" dt="2025-10-13T14:13:06.854" v="48" actId="1076"/>
          <ac:spMkLst>
            <pc:docMk/>
            <pc:sldMk cId="2476220857" sldId="258"/>
            <ac:spMk id="2" creationId="{20E0AC7A-A4B6-D25B-5465-329CF2D2920A}"/>
          </ac:spMkLst>
        </pc:spChg>
        <pc:picChg chg="del">
          <ac:chgData name="Seher Aybüke Zomp (Topkon)" userId="7e97a3f4-2d6d-49ce-b777-5804003907aa" providerId="ADAL" clId="{9615981E-F694-40EB-821C-31BD5AA662BC}" dt="2025-10-13T13:39:52.986" v="16" actId="478"/>
          <ac:picMkLst>
            <pc:docMk/>
            <pc:sldMk cId="2476220857" sldId="258"/>
            <ac:picMk id="3" creationId="{0FAE26E2-09FA-DC42-6669-73B2EFA6D6B5}"/>
          </ac:picMkLst>
        </pc:picChg>
        <pc:picChg chg="add mod">
          <ac:chgData name="Seher Aybüke Zomp (Topkon)" userId="7e97a3f4-2d6d-49ce-b777-5804003907aa" providerId="ADAL" clId="{9615981E-F694-40EB-821C-31BD5AA662BC}" dt="2025-10-13T13:40:04.781" v="21" actId="14100"/>
          <ac:picMkLst>
            <pc:docMk/>
            <pc:sldMk cId="2476220857" sldId="258"/>
            <ac:picMk id="4" creationId="{D3072611-6FFE-40FE-B5E6-44F32DD7C6ED}"/>
          </ac:picMkLst>
        </pc:picChg>
      </pc:sldChg>
      <pc:sldChg chg="addSp delSp modSp add del mod">
        <pc:chgData name="Seher Aybüke Zomp (Topkon)" userId="7e97a3f4-2d6d-49ce-b777-5804003907aa" providerId="ADAL" clId="{9615981E-F694-40EB-821C-31BD5AA662BC}" dt="2025-10-13T14:12:41.983" v="31" actId="47"/>
        <pc:sldMkLst>
          <pc:docMk/>
          <pc:sldMk cId="39884665" sldId="259"/>
        </pc:sldMkLst>
        <pc:picChg chg="add mod">
          <ac:chgData name="Seher Aybüke Zomp (Topkon)" userId="7e97a3f4-2d6d-49ce-b777-5804003907aa" providerId="ADAL" clId="{9615981E-F694-40EB-821C-31BD5AA662BC}" dt="2025-10-13T13:40:17.023" v="28" actId="14100"/>
          <ac:picMkLst>
            <pc:docMk/>
            <pc:sldMk cId="39884665" sldId="259"/>
            <ac:picMk id="3" creationId="{A2EC638E-40A9-57DE-150D-CBCB4D426975}"/>
          </ac:picMkLst>
        </pc:picChg>
        <pc:picChg chg="del">
          <ac:chgData name="Seher Aybüke Zomp (Topkon)" userId="7e97a3f4-2d6d-49ce-b777-5804003907aa" providerId="ADAL" clId="{9615981E-F694-40EB-821C-31BD5AA662BC}" dt="2025-10-13T13:40:08.899" v="23" actId="478"/>
          <ac:picMkLst>
            <pc:docMk/>
            <pc:sldMk cId="39884665" sldId="259"/>
            <ac:picMk id="4" creationId="{C445D9DE-B437-E01E-72FE-FA9ED6DDD037}"/>
          </ac:picMkLst>
        </pc:picChg>
      </pc:sldChg>
      <pc:sldChg chg="modSp add mod">
        <pc:chgData name="Seher Aybüke Zomp (Topkon)" userId="7e97a3f4-2d6d-49ce-b777-5804003907aa" providerId="ADAL" clId="{9615981E-F694-40EB-821C-31BD5AA662BC}" dt="2025-10-13T14:13:34.476" v="60" actId="20577"/>
        <pc:sldMkLst>
          <pc:docMk/>
          <pc:sldMk cId="2213219219" sldId="259"/>
        </pc:sldMkLst>
        <pc:spChg chg="mod">
          <ac:chgData name="Seher Aybüke Zomp (Topkon)" userId="7e97a3f4-2d6d-49ce-b777-5804003907aa" providerId="ADAL" clId="{9615981E-F694-40EB-821C-31BD5AA662BC}" dt="2025-10-13T14:13:34.476" v="60" actId="20577"/>
          <ac:spMkLst>
            <pc:docMk/>
            <pc:sldMk cId="2213219219" sldId="259"/>
            <ac:spMk id="2" creationId="{06E4FEC7-7FA4-80DE-5C36-89FF2C4069B7}"/>
          </ac:spMkLst>
        </pc:spChg>
      </pc:sldChg>
      <pc:sldChg chg="add">
        <pc:chgData name="Seher Aybüke Zomp (Topkon)" userId="7e97a3f4-2d6d-49ce-b777-5804003907aa" providerId="ADAL" clId="{9615981E-F694-40EB-821C-31BD5AA662BC}" dt="2025-10-13T14:13:36.340" v="61"/>
        <pc:sldMkLst>
          <pc:docMk/>
          <pc:sldMk cId="2819806563" sldId="260"/>
        </pc:sldMkLst>
      </pc:sldChg>
      <pc:sldChg chg="add">
        <pc:chgData name="Seher Aybüke Zomp (Topkon)" userId="7e97a3f4-2d6d-49ce-b777-5804003907aa" providerId="ADAL" clId="{9615981E-F694-40EB-821C-31BD5AA662BC}" dt="2025-10-13T14:13:36.759" v="62"/>
        <pc:sldMkLst>
          <pc:docMk/>
          <pc:sldMk cId="761329501" sldId="261"/>
        </pc:sldMkLst>
      </pc:sldChg>
      <pc:sldChg chg="add">
        <pc:chgData name="Seher Aybüke Zomp (Topkon)" userId="7e97a3f4-2d6d-49ce-b777-5804003907aa" providerId="ADAL" clId="{9615981E-F694-40EB-821C-31BD5AA662BC}" dt="2025-10-13T14:13:37.094" v="63"/>
        <pc:sldMkLst>
          <pc:docMk/>
          <pc:sldMk cId="214852058" sldId="262"/>
        </pc:sldMkLst>
      </pc:sldChg>
      <pc:sldChg chg="add">
        <pc:chgData name="Seher Aybüke Zomp (Topkon)" userId="7e97a3f4-2d6d-49ce-b777-5804003907aa" providerId="ADAL" clId="{9615981E-F694-40EB-821C-31BD5AA662BC}" dt="2025-10-13T14:13:37.394" v="64"/>
        <pc:sldMkLst>
          <pc:docMk/>
          <pc:sldMk cId="408299666" sldId="263"/>
        </pc:sldMkLst>
      </pc:sldChg>
      <pc:sldChg chg="add">
        <pc:chgData name="Seher Aybüke Zomp (Topkon)" userId="7e97a3f4-2d6d-49ce-b777-5804003907aa" providerId="ADAL" clId="{9615981E-F694-40EB-821C-31BD5AA662BC}" dt="2025-10-13T14:13:37.681" v="65"/>
        <pc:sldMkLst>
          <pc:docMk/>
          <pc:sldMk cId="2923636868" sldId="264"/>
        </pc:sldMkLst>
      </pc:sldChg>
      <pc:sldChg chg="add">
        <pc:chgData name="Seher Aybüke Zomp (Topkon)" userId="7e97a3f4-2d6d-49ce-b777-5804003907aa" providerId="ADAL" clId="{9615981E-F694-40EB-821C-31BD5AA662BC}" dt="2025-10-13T14:13:38.179" v="66"/>
        <pc:sldMkLst>
          <pc:docMk/>
          <pc:sldMk cId="3396617418" sldId="265"/>
        </pc:sldMkLst>
      </pc:sldChg>
      <pc:sldChg chg="add">
        <pc:chgData name="Seher Aybüke Zomp (Topkon)" userId="7e97a3f4-2d6d-49ce-b777-5804003907aa" providerId="ADAL" clId="{9615981E-F694-40EB-821C-31BD5AA662BC}" dt="2025-10-13T14:13:38.737" v="67"/>
        <pc:sldMkLst>
          <pc:docMk/>
          <pc:sldMk cId="902497961" sldId="266"/>
        </pc:sldMkLst>
      </pc:sldChg>
      <pc:sldChg chg="add">
        <pc:chgData name="Seher Aybüke Zomp (Topkon)" userId="7e97a3f4-2d6d-49ce-b777-5804003907aa" providerId="ADAL" clId="{9615981E-F694-40EB-821C-31BD5AA662BC}" dt="2025-10-13T14:13:39.355" v="68"/>
        <pc:sldMkLst>
          <pc:docMk/>
          <pc:sldMk cId="1880934835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D541DB-57E3-ED00-D0BA-E68127AB6F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899C888-4135-AFC0-81A3-6F8B16A88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B6690-EC41-2A58-D196-3030F258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C58508-6D68-AC97-E8C5-07ED0790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395C28-F3FC-CF7D-A75F-4A8074A6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939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018768-3159-314B-CDC0-A9AC0A8AF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B774A7-2BF6-2DE5-D270-E345F6CC8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C3F02F-9AF9-1875-A2AA-C71FE085C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2132AC-14B7-AAEA-AD93-D9090FADB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C6B918-A5FC-BAAC-A1C4-EA85B447E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99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D4D39A9-83B9-5DC5-F3B9-D9294E677D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C37CA0-6729-3EDA-0861-81ED4DBD6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B5085B-716F-239F-7EC5-E1E4AE09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B23A03-FA9A-FAB4-DB01-9676B28A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21F646-9304-79C2-F40D-C9E03D48F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38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74AF4C-70D6-FD80-F588-0EEE57647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0D63D-5A9F-E4FF-D953-09772DBF5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7CEFA6-0907-22C8-D07F-56725140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F1BA2A-7DDB-2D09-D059-9133CF010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685331-314F-9CA5-7D2B-33BCFF26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81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C0262A-009E-99B6-3E76-447E77B16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55EC724-0CA8-48E3-9E93-38DFFCA53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965CD2-A711-DD0C-EC91-3D69F50E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D79C82-93C8-8C08-5DE9-3F9CCB2B7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60DFCA-1F6A-F259-643F-F472A26D8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25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D27E67-B569-9F07-D629-158E0D240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A256CD-183D-CF0A-AAE3-B103264FDB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8C77464-B0A2-EE47-DF7B-9D4481389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F9419F1-E83D-AA83-A778-3D775392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84E4EB3-C32F-645E-BDED-4957E2C8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AB19E07-E1F0-EED9-7550-F4DCBC066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61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20B60C-0E5B-19C3-0766-B22B5FF83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2DA3D2E-D0B1-5052-06C4-D7B58C99A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76443BA-640D-11AA-E688-4C103A8C6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184F070-962B-3E21-5D08-E96DE9D86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0C62396-3E99-B578-D182-84825F6007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71CEE93-BAC5-92AF-6556-28668576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0BC944F-1967-6CDE-A9E5-CAB89AEEA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56BF2A6-4FDD-28F2-211A-49F9BC43F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53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C5E219-5E50-2D1B-F4BF-8B0FF39B7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94122F6-99BC-4B80-B725-A3C727A2B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48BD99F-3F8C-2E01-04D0-8277BDC3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17CF5FF-C09F-AA82-BF0A-1097BBA6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951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5D58E42-D4A0-F116-B105-1E54C48B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310EECF-3757-2EBD-CCA6-CC01DEFE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0C52DC-DE53-596A-7C0B-D80F9E87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6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A987D7-B74E-7BDD-623E-A536830DA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8B36C6-1E06-C0B6-E211-36905B1D1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AA6F7FC-2899-4780-5172-B920916D4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4A7D42-D1E9-6ED0-1CC6-3ABB03634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2E23F9E-EB43-33C5-3085-4111AC91E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9C79122-89C4-6A37-827E-8D25FD646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0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7909EC-CF57-5F61-36CE-3775EDCD3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ED2077E-F86F-B3CB-5C94-27DC6F559B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53B858F-8AFD-00FB-C1B3-9393D38F8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8986489-4FAC-F94F-9003-AD9171C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295B50F-3D3C-42E0-F5A1-1325CA566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AB8534-349C-7D2B-D851-BF9FCBF92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03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A83DBAE-5FB9-3D0C-A8D4-7DFE5929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EBCC28C-0339-06D5-A5DB-E59AD7DC2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44F139-18DB-1393-8DED-1AFD874FF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13DFB-5885-4130-B0A1-6273305AA0B4}" type="datetimeFigureOut">
              <a:rPr lang="tr-TR" smtClean="0"/>
              <a:t>13.10.2025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B36547-23E4-7597-F4CC-9E27AE57D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245605-A6EE-12F7-16CA-911108E92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A29CD8-6CF0-4DD4-8324-CBCBE7036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59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13241-717A-0B7F-2CB3-7020F2445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3072611-6FFE-40FE-B5E6-44F32DD7C6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20E0AC7A-A4B6-D25B-5465-329CF2D2920A}"/>
              </a:ext>
            </a:extLst>
          </p:cNvPr>
          <p:cNvSpPr txBox="1"/>
          <p:nvPr/>
        </p:nvSpPr>
        <p:spPr>
          <a:xfrm>
            <a:off x="3133725" y="3202662"/>
            <a:ext cx="5676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BAŞLIK</a:t>
            </a:r>
          </a:p>
        </p:txBody>
      </p:sp>
    </p:spTree>
    <p:extLst>
      <p:ext uri="{BB962C8B-B14F-4D97-AF65-F5344CB8AC3E}">
        <p14:creationId xmlns:p14="http://schemas.microsoft.com/office/powerpoint/2010/main" val="2476220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7330C-1180-13DE-783A-299FDC952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1E3D0FA6-893F-531E-3749-F85B84CF87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7C1E901C-4298-A077-53ED-74D79211013C}"/>
              </a:ext>
            </a:extLst>
          </p:cNvPr>
          <p:cNvSpPr txBox="1"/>
          <p:nvPr/>
        </p:nvSpPr>
        <p:spPr>
          <a:xfrm>
            <a:off x="3133725" y="3202662"/>
            <a:ext cx="5676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1880934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10641-80C1-0F47-F25D-D0713C758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E76C448-C62A-AE66-9E1C-37A77D20A4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06E4FEC7-7FA4-80DE-5C36-89FF2C4069B7}"/>
              </a:ext>
            </a:extLst>
          </p:cNvPr>
          <p:cNvSpPr txBox="1"/>
          <p:nvPr/>
        </p:nvSpPr>
        <p:spPr>
          <a:xfrm>
            <a:off x="3133725" y="3202662"/>
            <a:ext cx="5676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213219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3D64E-B333-E1CB-5575-2C7490813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4F2886E-E76D-7E0F-6A9E-3B5FE0D10C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BAD0056E-0392-5F30-AE3C-6E011890893A}"/>
              </a:ext>
            </a:extLst>
          </p:cNvPr>
          <p:cNvSpPr txBox="1"/>
          <p:nvPr/>
        </p:nvSpPr>
        <p:spPr>
          <a:xfrm>
            <a:off x="3133725" y="3202662"/>
            <a:ext cx="5676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81980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633AC-F52B-DCE7-FF95-C6C14F324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1C812A7-1BC7-DED5-5CEB-F650CB9550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83F24E62-AFE6-A27A-569F-C251DFCDF176}"/>
              </a:ext>
            </a:extLst>
          </p:cNvPr>
          <p:cNvSpPr txBox="1"/>
          <p:nvPr/>
        </p:nvSpPr>
        <p:spPr>
          <a:xfrm>
            <a:off x="3133725" y="3202662"/>
            <a:ext cx="5676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761329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F67F4-3DCB-3BE6-EA29-6F2DAEA5E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9D0F62F-C24F-95C3-0EB7-3261C91A6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4505A9BD-17CB-16FE-3BDC-822AF1D92CF7}"/>
              </a:ext>
            </a:extLst>
          </p:cNvPr>
          <p:cNvSpPr txBox="1"/>
          <p:nvPr/>
        </p:nvSpPr>
        <p:spPr>
          <a:xfrm>
            <a:off x="3133725" y="3202662"/>
            <a:ext cx="5676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1485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5926D-2DCD-C1D2-B17D-2EA200AA3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5A8124D-F986-C724-8B2D-647CEB224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34F3D63D-2141-84F6-6201-DE273EB4B62F}"/>
              </a:ext>
            </a:extLst>
          </p:cNvPr>
          <p:cNvSpPr txBox="1"/>
          <p:nvPr/>
        </p:nvSpPr>
        <p:spPr>
          <a:xfrm>
            <a:off x="3133725" y="3202662"/>
            <a:ext cx="5676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408299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55AC-1E4A-DE98-2437-7AD1E7CBD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50CC643-4C08-5DF5-F109-D576DF6FC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E9E86D02-35AD-8CF7-D7C2-C73CEAA474CC}"/>
              </a:ext>
            </a:extLst>
          </p:cNvPr>
          <p:cNvSpPr txBox="1"/>
          <p:nvPr/>
        </p:nvSpPr>
        <p:spPr>
          <a:xfrm>
            <a:off x="3133725" y="3202662"/>
            <a:ext cx="5676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2923636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497FE-6C9B-3F08-9996-B14FB5EDB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A8E45B3-0D39-CF48-BDA3-FBD1D49762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18C6173F-C4D4-1E64-DB6F-9D1A92FF6284}"/>
              </a:ext>
            </a:extLst>
          </p:cNvPr>
          <p:cNvSpPr txBox="1"/>
          <p:nvPr/>
        </p:nvSpPr>
        <p:spPr>
          <a:xfrm>
            <a:off x="3133725" y="3202662"/>
            <a:ext cx="5676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3396617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2A7A8-4523-27CA-D6B4-F99E76BD9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metin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332D015C-3317-DC24-6F0E-F277BF4D0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4451F02-A728-CB21-0E89-16A72CED64B3}"/>
              </a:ext>
            </a:extLst>
          </p:cNvPr>
          <p:cNvSpPr txBox="1"/>
          <p:nvPr/>
        </p:nvSpPr>
        <p:spPr>
          <a:xfrm>
            <a:off x="3133725" y="3202662"/>
            <a:ext cx="5676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902497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Geniş ekran</PresentationFormat>
  <Paragraphs>10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Seher Aybüke Zomp (Topkon)</dc:creator>
  <cp:lastModifiedBy>Seher Aybüke Zomp (Topkon)</cp:lastModifiedBy>
  <cp:revision>1</cp:revision>
  <dcterms:created xsi:type="dcterms:W3CDTF">2025-10-13T13:39:02Z</dcterms:created>
  <dcterms:modified xsi:type="dcterms:W3CDTF">2025-10-13T14:13:39Z</dcterms:modified>
</cp:coreProperties>
</file>