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900557-E977-4528-B38F-FDE1241FF298}" v="11" dt="2025-10-13T14:21:05.955"/>
    <p1510:client id="{9790B38E-9A7B-44BD-8DB4-4EF7C02FF229}" v="7" dt="2025-10-13T13:40:12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her Aybüke Zomp (Topkon)" userId="7e97a3f4-2d6d-49ce-b777-5804003907aa" providerId="ADAL" clId="{9615981E-F694-40EB-821C-31BD5AA662BC}"/>
    <pc:docChg chg="custSel addSld delSld modSld sldOrd">
      <pc:chgData name="Seher Aybüke Zomp (Topkon)" userId="7e97a3f4-2d6d-49ce-b777-5804003907aa" providerId="ADAL" clId="{9615981E-F694-40EB-821C-31BD5AA662BC}" dt="2025-10-13T14:21:05.950" v="60"/>
      <pc:docMkLst>
        <pc:docMk/>
      </pc:docMkLst>
      <pc:sldChg chg="addSp delSp modSp new del mod">
        <pc:chgData name="Seher Aybüke Zomp (Topkon)" userId="7e97a3f4-2d6d-49ce-b777-5804003907aa" providerId="ADAL" clId="{9615981E-F694-40EB-821C-31BD5AA662BC}" dt="2025-10-13T14:20:38.340" v="29" actId="47"/>
        <pc:sldMkLst>
          <pc:docMk/>
          <pc:sldMk cId="499404770" sldId="256"/>
        </pc:sldMkLst>
        <pc:spChg chg="del">
          <ac:chgData name="Seher Aybüke Zomp (Topkon)" userId="7e97a3f4-2d6d-49ce-b777-5804003907aa" providerId="ADAL" clId="{9615981E-F694-40EB-821C-31BD5AA662BC}" dt="2025-10-13T13:39:27.459" v="5" actId="478"/>
          <ac:spMkLst>
            <pc:docMk/>
            <pc:sldMk cId="499404770" sldId="256"/>
            <ac:spMk id="2" creationId="{E4141FC7-B4C3-310A-9AE0-12A17375FA31}"/>
          </ac:spMkLst>
        </pc:spChg>
        <pc:spChg chg="del">
          <ac:chgData name="Seher Aybüke Zomp (Topkon)" userId="7e97a3f4-2d6d-49ce-b777-5804003907aa" providerId="ADAL" clId="{9615981E-F694-40EB-821C-31BD5AA662BC}" dt="2025-10-13T13:39:31.037" v="6" actId="478"/>
          <ac:spMkLst>
            <pc:docMk/>
            <pc:sldMk cId="499404770" sldId="256"/>
            <ac:spMk id="3" creationId="{F7CAD1A0-4928-F2AE-6AD3-8B7B870088D8}"/>
          </ac:spMkLst>
        </pc:spChg>
        <pc:picChg chg="add mod">
          <ac:chgData name="Seher Aybüke Zomp (Topkon)" userId="7e97a3f4-2d6d-49ce-b777-5804003907aa" providerId="ADAL" clId="{9615981E-F694-40EB-821C-31BD5AA662BC}" dt="2025-10-13T13:39:34.025" v="7" actId="14100"/>
          <ac:picMkLst>
            <pc:docMk/>
            <pc:sldMk cId="499404770" sldId="256"/>
            <ac:picMk id="5" creationId="{1DC2714F-2FA9-9351-13FB-803958308AA4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20:38.979" v="30" actId="47"/>
        <pc:sldMkLst>
          <pc:docMk/>
          <pc:sldMk cId="1550880777" sldId="257"/>
        </pc:sldMkLst>
        <pc:picChg chg="add mod">
          <ac:chgData name="Seher Aybüke Zomp (Topkon)" userId="7e97a3f4-2d6d-49ce-b777-5804003907aa" providerId="ADAL" clId="{9615981E-F694-40EB-821C-31BD5AA662BC}" dt="2025-10-13T13:39:48.738" v="14" actId="14100"/>
          <ac:picMkLst>
            <pc:docMk/>
            <pc:sldMk cId="1550880777" sldId="257"/>
            <ac:picMk id="3" creationId="{B2DCE891-AAC7-C96D-A1CA-76C168DCDBFC}"/>
          </ac:picMkLst>
        </pc:picChg>
        <pc:picChg chg="del">
          <ac:chgData name="Seher Aybüke Zomp (Topkon)" userId="7e97a3f4-2d6d-49ce-b777-5804003907aa" providerId="ADAL" clId="{9615981E-F694-40EB-821C-31BD5AA662BC}" dt="2025-10-13T13:39:42.621" v="12" actId="478"/>
          <ac:picMkLst>
            <pc:docMk/>
            <pc:sldMk cId="1550880777" sldId="257"/>
            <ac:picMk id="5" creationId="{174C91D8-5A3E-20A1-A0CF-AF94614A1A13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20:39.401" v="31" actId="47"/>
        <pc:sldMkLst>
          <pc:docMk/>
          <pc:sldMk cId="2476220857" sldId="258"/>
        </pc:sldMkLst>
        <pc:picChg chg="del">
          <ac:chgData name="Seher Aybüke Zomp (Topkon)" userId="7e97a3f4-2d6d-49ce-b777-5804003907aa" providerId="ADAL" clId="{9615981E-F694-40EB-821C-31BD5AA662BC}" dt="2025-10-13T13:39:52.986" v="16" actId="478"/>
          <ac:picMkLst>
            <pc:docMk/>
            <pc:sldMk cId="2476220857" sldId="258"/>
            <ac:picMk id="3" creationId="{0FAE26E2-09FA-DC42-6669-73B2EFA6D6B5}"/>
          </ac:picMkLst>
        </pc:picChg>
        <pc:picChg chg="add mod">
          <ac:chgData name="Seher Aybüke Zomp (Topkon)" userId="7e97a3f4-2d6d-49ce-b777-5804003907aa" providerId="ADAL" clId="{9615981E-F694-40EB-821C-31BD5AA662BC}" dt="2025-10-13T13:40:04.781" v="21" actId="14100"/>
          <ac:picMkLst>
            <pc:docMk/>
            <pc:sldMk cId="2476220857" sldId="258"/>
            <ac:picMk id="4" creationId="{D3072611-6FFE-40FE-B5E6-44F32DD7C6ED}"/>
          </ac:picMkLst>
        </pc:picChg>
      </pc:sldChg>
      <pc:sldChg chg="addSp delSp modSp add mod ord">
        <pc:chgData name="Seher Aybüke Zomp (Topkon)" userId="7e97a3f4-2d6d-49ce-b777-5804003907aa" providerId="ADAL" clId="{9615981E-F694-40EB-821C-31BD5AA662BC}" dt="2025-10-13T14:21:01.342" v="52" actId="20577"/>
        <pc:sldMkLst>
          <pc:docMk/>
          <pc:sldMk cId="39884665" sldId="259"/>
        </pc:sldMkLst>
        <pc:spChg chg="add mod">
          <ac:chgData name="Seher Aybüke Zomp (Topkon)" userId="7e97a3f4-2d6d-49ce-b777-5804003907aa" providerId="ADAL" clId="{9615981E-F694-40EB-821C-31BD5AA662BC}" dt="2025-10-13T14:21:01.342" v="52" actId="20577"/>
          <ac:spMkLst>
            <pc:docMk/>
            <pc:sldMk cId="39884665" sldId="259"/>
            <ac:spMk id="2" creationId="{EB5F943E-E9C0-C6B6-5EF4-B0D1B8A75E79}"/>
          </ac:spMkLst>
        </pc:spChg>
        <pc:picChg chg="add mod">
          <ac:chgData name="Seher Aybüke Zomp (Topkon)" userId="7e97a3f4-2d6d-49ce-b777-5804003907aa" providerId="ADAL" clId="{9615981E-F694-40EB-821C-31BD5AA662BC}" dt="2025-10-13T13:40:17.023" v="28" actId="14100"/>
          <ac:picMkLst>
            <pc:docMk/>
            <pc:sldMk cId="39884665" sldId="259"/>
            <ac:picMk id="3" creationId="{A2EC638E-40A9-57DE-150D-CBCB4D426975}"/>
          </ac:picMkLst>
        </pc:picChg>
        <pc:picChg chg="del">
          <ac:chgData name="Seher Aybüke Zomp (Topkon)" userId="7e97a3f4-2d6d-49ce-b777-5804003907aa" providerId="ADAL" clId="{9615981E-F694-40EB-821C-31BD5AA662BC}" dt="2025-10-13T13:40:08.899" v="23" actId="478"/>
          <ac:picMkLst>
            <pc:docMk/>
            <pc:sldMk cId="39884665" sldId="259"/>
            <ac:picMk id="4" creationId="{C445D9DE-B437-E01E-72FE-FA9ED6DDD037}"/>
          </ac:picMkLst>
        </pc:picChg>
      </pc:sldChg>
      <pc:sldChg chg="addSp modSp add mod">
        <pc:chgData name="Seher Aybüke Zomp (Topkon)" userId="7e97a3f4-2d6d-49ce-b777-5804003907aa" providerId="ADAL" clId="{9615981E-F694-40EB-821C-31BD5AA662BC}" dt="2025-10-13T14:20:54.735" v="44" actId="255"/>
        <pc:sldMkLst>
          <pc:docMk/>
          <pc:sldMk cId="70697975" sldId="260"/>
        </pc:sldMkLst>
        <pc:spChg chg="add mod">
          <ac:chgData name="Seher Aybüke Zomp (Topkon)" userId="7e97a3f4-2d6d-49ce-b777-5804003907aa" providerId="ADAL" clId="{9615981E-F694-40EB-821C-31BD5AA662BC}" dt="2025-10-13T14:20:54.735" v="44" actId="255"/>
          <ac:spMkLst>
            <pc:docMk/>
            <pc:sldMk cId="70697975" sldId="260"/>
            <ac:spMk id="2" creationId="{612FEACB-D083-6E18-9FF4-FF297EDECA81}"/>
          </ac:spMkLst>
        </pc:spChg>
      </pc:sldChg>
      <pc:sldChg chg="add">
        <pc:chgData name="Seher Aybüke Zomp (Topkon)" userId="7e97a3f4-2d6d-49ce-b777-5804003907aa" providerId="ADAL" clId="{9615981E-F694-40EB-821C-31BD5AA662BC}" dt="2025-10-13T14:21:03.530" v="53"/>
        <pc:sldMkLst>
          <pc:docMk/>
          <pc:sldMk cId="1455525666" sldId="261"/>
        </pc:sldMkLst>
      </pc:sldChg>
      <pc:sldChg chg="add">
        <pc:chgData name="Seher Aybüke Zomp (Topkon)" userId="7e97a3f4-2d6d-49ce-b777-5804003907aa" providerId="ADAL" clId="{9615981E-F694-40EB-821C-31BD5AA662BC}" dt="2025-10-13T14:21:03.833" v="54"/>
        <pc:sldMkLst>
          <pc:docMk/>
          <pc:sldMk cId="46477606" sldId="262"/>
        </pc:sldMkLst>
      </pc:sldChg>
      <pc:sldChg chg="add">
        <pc:chgData name="Seher Aybüke Zomp (Topkon)" userId="7e97a3f4-2d6d-49ce-b777-5804003907aa" providerId="ADAL" clId="{9615981E-F694-40EB-821C-31BD5AA662BC}" dt="2025-10-13T14:21:04.135" v="55"/>
        <pc:sldMkLst>
          <pc:docMk/>
          <pc:sldMk cId="2607600913" sldId="263"/>
        </pc:sldMkLst>
      </pc:sldChg>
      <pc:sldChg chg="add">
        <pc:chgData name="Seher Aybüke Zomp (Topkon)" userId="7e97a3f4-2d6d-49ce-b777-5804003907aa" providerId="ADAL" clId="{9615981E-F694-40EB-821C-31BD5AA662BC}" dt="2025-10-13T14:21:04.438" v="56"/>
        <pc:sldMkLst>
          <pc:docMk/>
          <pc:sldMk cId="606209100" sldId="264"/>
        </pc:sldMkLst>
      </pc:sldChg>
      <pc:sldChg chg="add">
        <pc:chgData name="Seher Aybüke Zomp (Topkon)" userId="7e97a3f4-2d6d-49ce-b777-5804003907aa" providerId="ADAL" clId="{9615981E-F694-40EB-821C-31BD5AA662BC}" dt="2025-10-13T14:21:04.740" v="57"/>
        <pc:sldMkLst>
          <pc:docMk/>
          <pc:sldMk cId="1678090189" sldId="265"/>
        </pc:sldMkLst>
      </pc:sldChg>
      <pc:sldChg chg="add">
        <pc:chgData name="Seher Aybüke Zomp (Topkon)" userId="7e97a3f4-2d6d-49ce-b777-5804003907aa" providerId="ADAL" clId="{9615981E-F694-40EB-821C-31BD5AA662BC}" dt="2025-10-13T14:21:05.013" v="58"/>
        <pc:sldMkLst>
          <pc:docMk/>
          <pc:sldMk cId="4024955927" sldId="266"/>
        </pc:sldMkLst>
      </pc:sldChg>
      <pc:sldChg chg="add">
        <pc:chgData name="Seher Aybüke Zomp (Topkon)" userId="7e97a3f4-2d6d-49ce-b777-5804003907aa" providerId="ADAL" clId="{9615981E-F694-40EB-821C-31BD5AA662BC}" dt="2025-10-13T14:21:05.461" v="59"/>
        <pc:sldMkLst>
          <pc:docMk/>
          <pc:sldMk cId="720761298" sldId="267"/>
        </pc:sldMkLst>
      </pc:sldChg>
      <pc:sldChg chg="add">
        <pc:chgData name="Seher Aybüke Zomp (Topkon)" userId="7e97a3f4-2d6d-49ce-b777-5804003907aa" providerId="ADAL" clId="{9615981E-F694-40EB-821C-31BD5AA662BC}" dt="2025-10-13T14:21:05.950" v="60"/>
        <pc:sldMkLst>
          <pc:docMk/>
          <pc:sldMk cId="764295658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D541DB-57E3-ED00-D0BA-E68127AB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899C888-4135-AFC0-81A3-6F8B16A88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B6690-EC41-2A58-D196-3030F258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C58508-6D68-AC97-E8C5-07ED0790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395C28-F3FC-CF7D-A75F-4A8074A6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3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018768-3159-314B-CDC0-A9AC0A8AF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B774A7-2BF6-2DE5-D270-E345F6CC8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3F02F-9AF9-1875-A2AA-C71FE085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2132AC-14B7-AAEA-AD93-D9090FAD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C6B918-A5FC-BAAC-A1C4-EA85B447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9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D4D39A9-83B9-5DC5-F3B9-D9294E677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C37CA0-6729-3EDA-0861-81ED4DBD6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B5085B-716F-239F-7EC5-E1E4AE09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B23A03-FA9A-FAB4-DB01-9676B28A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21F646-9304-79C2-F40D-C9E03D48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38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74AF4C-70D6-FD80-F588-0EEE5764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0D63D-5A9F-E4FF-D953-09772DBF5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7CEFA6-0907-22C8-D07F-56725140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F1BA2A-7DDB-2D09-D059-9133CF01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685331-314F-9CA5-7D2B-33BCFF26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81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C0262A-009E-99B6-3E76-447E77B1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55EC724-0CA8-48E3-9E93-38DFFCA53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965CD2-A711-DD0C-EC91-3D69F50E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D79C82-93C8-8C08-5DE9-3F9CCB2B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60DFCA-1F6A-F259-643F-F472A26D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25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D27E67-B569-9F07-D629-158E0D24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A256CD-183D-CF0A-AAE3-B103264FD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8C77464-B0A2-EE47-DF7B-9D4481389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9419F1-E83D-AA83-A778-3D775392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4E4EB3-C32F-645E-BDED-4957E2C8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B19E07-E1F0-EED9-7550-F4DCBC06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61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0B60C-0E5B-19C3-0766-B22B5FF8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DA3D2E-D0B1-5052-06C4-D7B58C99A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76443BA-640D-11AA-E688-4C103A8C6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184F070-962B-3E21-5D08-E96DE9D86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0C62396-3E99-B578-D182-84825F600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71CEE93-BAC5-92AF-6556-28668576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0BC944F-1967-6CDE-A9E5-CAB89AEE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56BF2A6-4FDD-28F2-211A-49F9BC43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53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C5E219-5E50-2D1B-F4BF-8B0FF39B7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94122F6-99BC-4B80-B725-A3C727A2B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8BD99F-3F8C-2E01-04D0-8277BDC3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17CF5FF-C09F-AA82-BF0A-1097BBA6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95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5D58E42-D4A0-F116-B105-1E54C48B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310EECF-3757-2EBD-CCA6-CC01DE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0C52DC-DE53-596A-7C0B-D80F9E87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6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A987D7-B74E-7BDD-623E-A536830D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8B36C6-1E06-C0B6-E211-36905B1D1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A6F7FC-2899-4780-5172-B920916D4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4A7D42-D1E9-6ED0-1CC6-3ABB0363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2E23F9E-EB43-33C5-3085-4111AC91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9C79122-89C4-6A37-827E-8D25FD64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0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7909EC-CF57-5F61-36CE-3775EDCD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D2077E-F86F-B3CB-5C94-27DC6F559B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53B858F-8AFD-00FB-C1B3-9393D38F8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8986489-4FAC-F94F-9003-AD9171C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5B50F-3D3C-42E0-F5A1-1325CA56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AB8534-349C-7D2B-D851-BF9FCBF9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03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A83DBAE-5FB9-3D0C-A8D4-7DFE5929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EBCC28C-0339-06D5-A5DB-E59AD7DC2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44F139-18DB-1393-8DED-1AFD874FF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B36547-23E4-7597-F4CC-9E27AE57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245605-A6EE-12F7-16CA-911108E92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59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C7C74-3F77-4D9F-BEEC-5470691D5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4D9C339-13DD-07CD-8931-CD28E981E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612FEACB-D083-6E18-9FF4-FF297EDECA81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BAŞLIK</a:t>
            </a:r>
          </a:p>
        </p:txBody>
      </p:sp>
    </p:spTree>
    <p:extLst>
      <p:ext uri="{BB962C8B-B14F-4D97-AF65-F5344CB8AC3E}">
        <p14:creationId xmlns:p14="http://schemas.microsoft.com/office/powerpoint/2010/main" val="70697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8F353-B03E-4C6C-F283-48ADD4D19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33A7F65-E329-23DB-344F-486FF5443B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AB5E263B-A777-7C84-1D34-32C5FCB81FA9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76429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CF7A6-05AD-F345-5F52-E9BBBE27B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2EC638E-40A9-57DE-150D-CBCB4D4269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EB5F943E-E9C0-C6B6-5EF4-B0D1B8A75E79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39884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C5519-0104-8979-C5DF-0E1C8172C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1F385F5-87FC-1ADD-E616-013779FA0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4C5D3B96-D314-9DC5-63FE-1C9507888640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45552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BC40D-5E60-6F2A-E335-5B59F014B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6C0B012-384C-5B65-6999-B4A0CA0D8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698C20EF-31EA-AF9A-7369-9CD4A2BD6F7A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46477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E9B61-73DC-E780-DA93-AB749D1C3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8A7D286-8557-8336-D801-FD78367E1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2B3CF8BD-4BB1-17E1-B41E-4051DA36E5C4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607600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71630-07C6-9AA5-B342-ACD37A762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4A84057-6F6A-D8DF-CD8E-5C801C70A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004862D3-BE59-0A42-4174-E6A736C3E403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606209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3D65A-F703-E43E-7FCB-AA2663EB1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9BBCAD2-FC95-73CF-5487-ACD2DB149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803BA6F-910C-5777-34F4-4E282E3C7235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678090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9D995-C4E1-C6E1-75F1-ED5123312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C4361DE-00F3-C215-BDC8-721D7C498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8D1B6E6E-E07A-DBB3-E485-2204F88BF472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402495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EA764-078F-7052-EAE2-11EE90FCE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grafik tasarı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A2270CD-062C-5003-1413-7612B82F3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9AAE0B01-18FF-8BC1-F4AB-6813A42DB831}"/>
              </a:ext>
            </a:extLst>
          </p:cNvPr>
          <p:cNvSpPr txBox="1"/>
          <p:nvPr/>
        </p:nvSpPr>
        <p:spPr>
          <a:xfrm>
            <a:off x="3143250" y="3219450"/>
            <a:ext cx="5867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720761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Office PowerPoint</Application>
  <PresentationFormat>Geniş ekran</PresentationFormat>
  <Paragraphs>10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Seher Aybüke Zomp (Topkon)</dc:creator>
  <cp:lastModifiedBy>Seher Aybüke Zomp (Topkon)</cp:lastModifiedBy>
  <cp:revision>1</cp:revision>
  <dcterms:created xsi:type="dcterms:W3CDTF">2025-10-13T13:39:02Z</dcterms:created>
  <dcterms:modified xsi:type="dcterms:W3CDTF">2025-10-13T14:21:06Z</dcterms:modified>
</cp:coreProperties>
</file>